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Friday, September 2,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Quiz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Planet Earth video and note sheet.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Have Monitoring Log signed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Write a question you have about the quiz or a statement about how prepared you are.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43212</TotalTime>
  <Words>92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Friday, September 2,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386</cp:revision>
  <cp:lastPrinted>2016-04-26T17:44:54Z</cp:lastPrinted>
  <dcterms:created xsi:type="dcterms:W3CDTF">2015-10-22T15:42:29Z</dcterms:created>
  <dcterms:modified xsi:type="dcterms:W3CDTF">2016-09-02T22:57:00Z</dcterms:modified>
</cp:coreProperties>
</file>